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3"/>
  </p:handoutMasterIdLst>
  <p:sldIdLst>
    <p:sldId id="295" r:id="rId2"/>
    <p:sldId id="296" r:id="rId3"/>
    <p:sldId id="274" r:id="rId4"/>
    <p:sldId id="277" r:id="rId5"/>
    <p:sldId id="278" r:id="rId6"/>
    <p:sldId id="279" r:id="rId7"/>
    <p:sldId id="287" r:id="rId8"/>
    <p:sldId id="288" r:id="rId9"/>
    <p:sldId id="289" r:id="rId10"/>
    <p:sldId id="290" r:id="rId11"/>
    <p:sldId id="291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49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0EEEF311-C20F-B4AC-5F3A-599A8BE7454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5DCC22-AD92-5996-8549-814A04E4F9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2E76886-BD7D-9A37-654A-67AB1B7180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5AAB1B8-70BA-F01B-EE75-5C2A91C09AC1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B7AB0DA4-D129-C267-F7DF-56A8D003F93B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2B705F02-1C20-CE75-31A3-326B46FD579B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15081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763D8586-44B6-2F44-AFFB-C5BBD5BF152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2820400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D271F1EB-A37B-4177-7967-2F713A441C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77395" y="4290950"/>
            <a:ext cx="3807227" cy="2537160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84613"/>
            <a:ext cx="7040528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garagiste a 12 pneus neufs dans son garage. Il en pose 2 sur une voiture.</a:t>
            </a:r>
          </a:p>
          <a:p>
            <a:endParaRPr lang="fr-FR" sz="3200" dirty="0">
              <a:solidFill>
                <a:schemeClr val="tx1"/>
              </a:solidFill>
            </a:endParaRPr>
          </a:p>
          <a:p>
            <a:pPr algn="just"/>
            <a:r>
              <a:rPr lang="fr-FR" sz="3200" b="1" dirty="0">
                <a:solidFill>
                  <a:schemeClr val="tx1"/>
                </a:solidFill>
              </a:rPr>
              <a:t>Combien reste-t-il de pneus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5888359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 </a:t>
            </a:r>
            <a:r>
              <a:rPr lang="fr-FR" dirty="0"/>
              <a:t>: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63C065B-AE52-C95B-CD23-EDC0D5714F73}"/>
              </a:ext>
            </a:extLst>
          </p:cNvPr>
          <p:cNvSpPr txBox="1"/>
          <p:nvPr/>
        </p:nvSpPr>
        <p:spPr>
          <a:xfrm>
            <a:off x="2852777" y="3399315"/>
            <a:ext cx="4338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12 – 2 =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347A9C7-6FD3-142A-CF4A-849EE75929F4}"/>
              </a:ext>
            </a:extLst>
          </p:cNvPr>
          <p:cNvSpPr txBox="1"/>
          <p:nvPr/>
        </p:nvSpPr>
        <p:spPr>
          <a:xfrm>
            <a:off x="5270922" y="3397336"/>
            <a:ext cx="128425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202B26F-B7FE-7B3C-544E-E216559A9834}"/>
              </a:ext>
            </a:extLst>
          </p:cNvPr>
          <p:cNvSpPr txBox="1"/>
          <p:nvPr/>
        </p:nvSpPr>
        <p:spPr>
          <a:xfrm>
            <a:off x="2836127" y="4649304"/>
            <a:ext cx="39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reste 10 pneus.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377B14D3-88E7-1D4E-3009-7E65697BB1BA}"/>
              </a:ext>
            </a:extLst>
          </p:cNvPr>
          <p:cNvSpPr/>
          <p:nvPr/>
        </p:nvSpPr>
        <p:spPr>
          <a:xfrm>
            <a:off x="3770522" y="1795114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1E2748F6-2911-D47E-7C73-D62F7CDC225F}"/>
              </a:ext>
            </a:extLst>
          </p:cNvPr>
          <p:cNvSpPr/>
          <p:nvPr/>
        </p:nvSpPr>
        <p:spPr>
          <a:xfrm>
            <a:off x="4441160" y="1794143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9BBC091D-9A44-A384-FA03-19E3B329E43D}"/>
              </a:ext>
            </a:extLst>
          </p:cNvPr>
          <p:cNvSpPr/>
          <p:nvPr/>
        </p:nvSpPr>
        <p:spPr>
          <a:xfrm>
            <a:off x="3770522" y="2287940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4DC3DB4A-D575-4936-7A70-B4A06938385C}"/>
              </a:ext>
            </a:extLst>
          </p:cNvPr>
          <p:cNvSpPr/>
          <p:nvPr/>
        </p:nvSpPr>
        <p:spPr>
          <a:xfrm>
            <a:off x="4441160" y="2286969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8462AD23-B1FE-D47C-8F02-132077F0759F}"/>
              </a:ext>
            </a:extLst>
          </p:cNvPr>
          <p:cNvSpPr/>
          <p:nvPr/>
        </p:nvSpPr>
        <p:spPr>
          <a:xfrm>
            <a:off x="4927837" y="1794143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A388555B-1818-EDE5-6D92-3FB61E10E291}"/>
              </a:ext>
            </a:extLst>
          </p:cNvPr>
          <p:cNvSpPr/>
          <p:nvPr/>
        </p:nvSpPr>
        <p:spPr>
          <a:xfrm>
            <a:off x="5414514" y="1794143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76D03C0C-2D31-06EA-D18B-951347287564}"/>
              </a:ext>
            </a:extLst>
          </p:cNvPr>
          <p:cNvSpPr/>
          <p:nvPr/>
        </p:nvSpPr>
        <p:spPr>
          <a:xfrm>
            <a:off x="4927837" y="2286969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034957AD-15F0-24F5-1066-CFAFC7BA768A}"/>
              </a:ext>
            </a:extLst>
          </p:cNvPr>
          <p:cNvSpPr/>
          <p:nvPr/>
        </p:nvSpPr>
        <p:spPr>
          <a:xfrm>
            <a:off x="5414514" y="2286969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BE6E8D8F-E9EB-99D8-F2F0-D5D70E4CEA93}"/>
              </a:ext>
            </a:extLst>
          </p:cNvPr>
          <p:cNvCxnSpPr/>
          <p:nvPr/>
        </p:nvCxnSpPr>
        <p:spPr>
          <a:xfrm flipH="1">
            <a:off x="5414514" y="1730808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70F18432-311A-6E73-1C11-CA73C287E66F}"/>
              </a:ext>
            </a:extLst>
          </p:cNvPr>
          <p:cNvCxnSpPr/>
          <p:nvPr/>
        </p:nvCxnSpPr>
        <p:spPr>
          <a:xfrm flipH="1">
            <a:off x="5429502" y="2253322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917EB820-E408-A50A-FC58-71A62662CD1F}"/>
              </a:ext>
            </a:extLst>
          </p:cNvPr>
          <p:cNvSpPr/>
          <p:nvPr/>
        </p:nvSpPr>
        <p:spPr>
          <a:xfrm>
            <a:off x="3276351" y="1793135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B52E49CB-B892-3278-1947-CE7A8FF7D457}"/>
              </a:ext>
            </a:extLst>
          </p:cNvPr>
          <p:cNvSpPr/>
          <p:nvPr/>
        </p:nvSpPr>
        <p:spPr>
          <a:xfrm>
            <a:off x="3276351" y="2285961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Ellipse 22">
            <a:extLst>
              <a:ext uri="{FF2B5EF4-FFF2-40B4-BE49-F238E27FC236}">
                <a16:creationId xmlns:a16="http://schemas.microsoft.com/office/drawing/2014/main" id="{8B084A00-B6B6-80E4-EFEA-E5FC070B1AD6}"/>
              </a:ext>
            </a:extLst>
          </p:cNvPr>
          <p:cNvSpPr/>
          <p:nvPr/>
        </p:nvSpPr>
        <p:spPr>
          <a:xfrm>
            <a:off x="2789674" y="1793135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4" name="Ellipse 23">
            <a:extLst>
              <a:ext uri="{FF2B5EF4-FFF2-40B4-BE49-F238E27FC236}">
                <a16:creationId xmlns:a16="http://schemas.microsoft.com/office/drawing/2014/main" id="{5C09C1D0-335F-2A7B-AA91-4AD8896C2EB0}"/>
              </a:ext>
            </a:extLst>
          </p:cNvPr>
          <p:cNvSpPr/>
          <p:nvPr/>
        </p:nvSpPr>
        <p:spPr>
          <a:xfrm>
            <a:off x="2789674" y="2285961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240CF90-1D15-6E3D-ED1E-A60C86BD0F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3/3</a:t>
            </a:r>
          </a:p>
        </p:txBody>
      </p:sp>
    </p:spTree>
    <p:extLst>
      <p:ext uri="{BB962C8B-B14F-4D97-AF65-F5344CB8AC3E}">
        <p14:creationId xmlns:p14="http://schemas.microsoft.com/office/powerpoint/2010/main" val="2879895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F2E97C0-B320-A6DC-59DC-D8350BC319B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23BCF14E-D1A6-DDA4-6B8C-ED68279ED8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" y="522450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96597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866BD258-503E-76BF-1531-ABE3E072F5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2430" y="4195959"/>
            <a:ext cx="3914899" cy="2611972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84613"/>
            <a:ext cx="693519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boulanger a 8 cupcakes au chocolat dans sa vitrine. </a:t>
            </a:r>
          </a:p>
          <a:p>
            <a:r>
              <a:rPr lang="fr-FR" sz="3200" dirty="0">
                <a:solidFill>
                  <a:schemeClr val="tx1"/>
                </a:solidFill>
              </a:rPr>
              <a:t>Il vend 3 cupcakes.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reste-t-il de cupcakes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1</a:t>
            </a:r>
            <a:endParaRPr lang="fr-FR" dirty="0"/>
          </a:p>
        </p:txBody>
      </p:sp>
      <p:sp>
        <p:nvSpPr>
          <p:cNvPr id="27" name="ZoneTexte 26">
            <a:extLst>
              <a:ext uri="{FF2B5EF4-FFF2-40B4-BE49-F238E27FC236}">
                <a16:creationId xmlns:a16="http://schemas.microsoft.com/office/drawing/2014/main" id="{5ECBF856-2BC2-DBD9-C07D-AA3E986AAE28}"/>
              </a:ext>
            </a:extLst>
          </p:cNvPr>
          <p:cNvSpPr txBox="1"/>
          <p:nvPr/>
        </p:nvSpPr>
        <p:spPr>
          <a:xfrm>
            <a:off x="4671001" y="2587226"/>
            <a:ext cx="432338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b="1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600" b="1" dirty="0">
                <a:solidFill>
                  <a:srgbClr val="C00000"/>
                </a:solidFill>
              </a:rPr>
              <a:t>On cherche </a:t>
            </a:r>
            <a:r>
              <a:rPr lang="fr-FR" sz="3600" dirty="0">
                <a:solidFill>
                  <a:srgbClr val="C00000"/>
                </a:solidFill>
              </a:rPr>
              <a:t>le nombre de cupcakes restants.</a:t>
            </a:r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EEE625C5-9419-E057-9125-FF97200268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993" y="1866671"/>
            <a:ext cx="3960000" cy="3124657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CFC62AC4-557E-3F31-CF3F-4945C8C210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33304930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2</a:t>
            </a:r>
            <a:endParaRPr lang="fr-FR" dirty="0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23CCDE09-7B27-CA6B-A96D-557E1F02B1C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1889" y="1786416"/>
            <a:ext cx="3960000" cy="3415155"/>
          </a:xfrm>
          <a:prstGeom prst="rect">
            <a:avLst/>
          </a:prstGeom>
        </p:spPr>
      </p:pic>
      <p:sp>
        <p:nvSpPr>
          <p:cNvPr id="6" name="Ellipse 5">
            <a:extLst>
              <a:ext uri="{FF2B5EF4-FFF2-40B4-BE49-F238E27FC236}">
                <a16:creationId xmlns:a16="http://schemas.microsoft.com/office/drawing/2014/main" id="{2D9F9DF7-4C93-5112-5D14-185E947C2AAD}"/>
              </a:ext>
            </a:extLst>
          </p:cNvPr>
          <p:cNvSpPr/>
          <p:nvPr/>
        </p:nvSpPr>
        <p:spPr>
          <a:xfrm>
            <a:off x="5165766" y="2169226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>
            <a:extLst>
              <a:ext uri="{FF2B5EF4-FFF2-40B4-BE49-F238E27FC236}">
                <a16:creationId xmlns:a16="http://schemas.microsoft.com/office/drawing/2014/main" id="{2ED1B7CD-F71D-918E-6C3D-F5CCB5682FBB}"/>
              </a:ext>
            </a:extLst>
          </p:cNvPr>
          <p:cNvSpPr/>
          <p:nvPr/>
        </p:nvSpPr>
        <p:spPr>
          <a:xfrm>
            <a:off x="5652443" y="2169226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304750E5-DF34-019C-B3E4-EBD8F83B9A73}"/>
              </a:ext>
            </a:extLst>
          </p:cNvPr>
          <p:cNvSpPr/>
          <p:nvPr/>
        </p:nvSpPr>
        <p:spPr>
          <a:xfrm>
            <a:off x="5165766" y="2662052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7BD39B91-23F1-6373-90E2-286F8EFF12E9}"/>
              </a:ext>
            </a:extLst>
          </p:cNvPr>
          <p:cNvSpPr/>
          <p:nvPr/>
        </p:nvSpPr>
        <p:spPr>
          <a:xfrm>
            <a:off x="5652443" y="2662052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9F7CB943-F31E-78BD-80DF-E44571063057}"/>
              </a:ext>
            </a:extLst>
          </p:cNvPr>
          <p:cNvSpPr/>
          <p:nvPr/>
        </p:nvSpPr>
        <p:spPr>
          <a:xfrm>
            <a:off x="6139120" y="2169226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97CE01C0-82E7-558E-C69D-AB20C13C5E95}"/>
              </a:ext>
            </a:extLst>
          </p:cNvPr>
          <p:cNvSpPr/>
          <p:nvPr/>
        </p:nvSpPr>
        <p:spPr>
          <a:xfrm>
            <a:off x="6625797" y="2169226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6D5AB52F-DBE7-5426-DCFC-845B629A0A7F}"/>
              </a:ext>
            </a:extLst>
          </p:cNvPr>
          <p:cNvSpPr/>
          <p:nvPr/>
        </p:nvSpPr>
        <p:spPr>
          <a:xfrm>
            <a:off x="6139120" y="2662052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Ellipse 16">
            <a:extLst>
              <a:ext uri="{FF2B5EF4-FFF2-40B4-BE49-F238E27FC236}">
                <a16:creationId xmlns:a16="http://schemas.microsoft.com/office/drawing/2014/main" id="{8308E167-4AF0-E0E0-8C60-BB5D2645129F}"/>
              </a:ext>
            </a:extLst>
          </p:cNvPr>
          <p:cNvSpPr/>
          <p:nvPr/>
        </p:nvSpPr>
        <p:spPr>
          <a:xfrm>
            <a:off x="6625797" y="2662052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9DB64763-10BC-B644-981B-0413F8873365}"/>
              </a:ext>
            </a:extLst>
          </p:cNvPr>
          <p:cNvCxnSpPr/>
          <p:nvPr/>
        </p:nvCxnSpPr>
        <p:spPr>
          <a:xfrm flipH="1">
            <a:off x="6625797" y="2105891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>
            <a:extLst>
              <a:ext uri="{FF2B5EF4-FFF2-40B4-BE49-F238E27FC236}">
                <a16:creationId xmlns:a16="http://schemas.microsoft.com/office/drawing/2014/main" id="{85AC84D1-FC57-AFC1-1849-D2C8DC6B542D}"/>
              </a:ext>
            </a:extLst>
          </p:cNvPr>
          <p:cNvCxnSpPr/>
          <p:nvPr/>
        </p:nvCxnSpPr>
        <p:spPr>
          <a:xfrm flipH="1">
            <a:off x="6640785" y="2628405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>
            <a:extLst>
              <a:ext uri="{FF2B5EF4-FFF2-40B4-BE49-F238E27FC236}">
                <a16:creationId xmlns:a16="http://schemas.microsoft.com/office/drawing/2014/main" id="{A4480BFB-9F78-93A1-F7DE-DE2BAE132BE5}"/>
              </a:ext>
            </a:extLst>
          </p:cNvPr>
          <p:cNvCxnSpPr/>
          <p:nvPr/>
        </p:nvCxnSpPr>
        <p:spPr>
          <a:xfrm flipH="1">
            <a:off x="6105972" y="2662052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B4FB0B-2A0C-148F-5E6D-FE6F22C50B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7717696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12" grpId="0" animBg="1"/>
      <p:bldP spid="13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3</a:t>
            </a:r>
            <a:endParaRPr lang="fr-FR" dirty="0"/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FA4285FA-0CDF-9D6D-BF4B-81973D0A92CE}"/>
              </a:ext>
            </a:extLst>
          </p:cNvPr>
          <p:cNvSpPr txBox="1"/>
          <p:nvPr/>
        </p:nvSpPr>
        <p:spPr>
          <a:xfrm>
            <a:off x="4397829" y="3288479"/>
            <a:ext cx="4338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8 – 3 =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B1C26A9-9306-02D8-F50A-2913D04575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160" y="1686914"/>
            <a:ext cx="3960000" cy="3635280"/>
          </a:xfrm>
          <a:prstGeom prst="rect">
            <a:avLst/>
          </a:prstGeom>
        </p:spPr>
      </p:pic>
      <p:sp>
        <p:nvSpPr>
          <p:cNvPr id="3" name="ZoneTexte 2">
            <a:extLst>
              <a:ext uri="{FF2B5EF4-FFF2-40B4-BE49-F238E27FC236}">
                <a16:creationId xmlns:a16="http://schemas.microsoft.com/office/drawing/2014/main" id="{E0A4DCD9-B309-9F17-4303-8EA57EF246DC}"/>
              </a:ext>
            </a:extLst>
          </p:cNvPr>
          <p:cNvSpPr txBox="1"/>
          <p:nvPr/>
        </p:nvSpPr>
        <p:spPr>
          <a:xfrm>
            <a:off x="6479506" y="3288479"/>
            <a:ext cx="811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5</a:t>
            </a:r>
          </a:p>
        </p:txBody>
      </p:sp>
      <p:sp>
        <p:nvSpPr>
          <p:cNvPr id="4" name="Espace réservé du texte 2">
            <a:extLst>
              <a:ext uri="{FF2B5EF4-FFF2-40B4-BE49-F238E27FC236}">
                <a16:creationId xmlns:a16="http://schemas.microsoft.com/office/drawing/2014/main" id="{D2B33F86-F300-1EAE-11B4-6CFE2AB986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2576273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652846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sz="3600" dirty="0"/>
              <a:t>Étape 4</a:t>
            </a:r>
            <a:endParaRPr lang="fr-FR" dirty="0"/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377508ED-856A-053E-84E3-379C42F7D6A6}"/>
              </a:ext>
            </a:extLst>
          </p:cNvPr>
          <p:cNvSpPr txBox="1"/>
          <p:nvPr/>
        </p:nvSpPr>
        <p:spPr>
          <a:xfrm>
            <a:off x="4713342" y="3378220"/>
            <a:ext cx="39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reste 5 cupcakes.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0797F388-4513-0404-C50E-00838E68C3B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825" y="2135135"/>
            <a:ext cx="3960000" cy="3161708"/>
          </a:xfrm>
          <a:prstGeom prst="rect">
            <a:avLst/>
          </a:prstGeom>
        </p:spPr>
      </p:pic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635FF45B-79F4-0307-EAE9-5CB7B0C020C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1/3</a:t>
            </a:r>
          </a:p>
        </p:txBody>
      </p:sp>
    </p:spTree>
    <p:extLst>
      <p:ext uri="{BB962C8B-B14F-4D97-AF65-F5344CB8AC3E}">
        <p14:creationId xmlns:p14="http://schemas.microsoft.com/office/powerpoint/2010/main" val="2704992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Lisons le problème.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42084B7-F67F-1D5F-9CED-D3C1BDA3F1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8127" y="4504706"/>
            <a:ext cx="3575873" cy="2382984"/>
          </a:xfrm>
          <a:prstGeom prst="rect">
            <a:avLst/>
          </a:prstGeom>
        </p:spPr>
      </p:pic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494805" y="1084613"/>
            <a:ext cx="6935190" cy="3986150"/>
          </a:xfrm>
          <a:prstGeom prst="wedgeEllipseCallout">
            <a:avLst>
              <a:gd name="adj1" fmla="val -23574"/>
              <a:gd name="adj2" fmla="val 65367"/>
            </a:avLst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r>
              <a:rPr lang="fr-FR" sz="3200" dirty="0">
                <a:solidFill>
                  <a:schemeClr val="tx1"/>
                </a:solidFill>
              </a:rPr>
              <a:t>Le fleuriste a 10 roses dans sa vitrine. Il en vend 4.</a:t>
            </a:r>
          </a:p>
          <a:p>
            <a:r>
              <a:rPr lang="fr-FR" sz="3200" b="1" dirty="0">
                <a:solidFill>
                  <a:schemeClr val="tx1"/>
                </a:solidFill>
              </a:rPr>
              <a:t>Combien reste-t-il de roses ? </a:t>
            </a:r>
            <a:endParaRPr lang="fr-FR" sz="3200" b="1" dirty="0"/>
          </a:p>
        </p:txBody>
      </p:sp>
    </p:spTree>
    <p:extLst>
      <p:ext uri="{BB962C8B-B14F-4D97-AF65-F5344CB8AC3E}">
        <p14:creationId xmlns:p14="http://schemas.microsoft.com/office/powerpoint/2010/main" val="21676667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>
                <a:solidFill>
                  <a:srgbClr val="C00000"/>
                </a:solidFill>
              </a:rPr>
              <a:t>Correction </a:t>
            </a:r>
            <a:r>
              <a:rPr lang="fr-FR" dirty="0"/>
              <a:t>: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D63C065B-AE52-C95B-CD23-EDC0D5714F73}"/>
              </a:ext>
            </a:extLst>
          </p:cNvPr>
          <p:cNvSpPr txBox="1"/>
          <p:nvPr/>
        </p:nvSpPr>
        <p:spPr>
          <a:xfrm>
            <a:off x="2956533" y="3559669"/>
            <a:ext cx="433845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10 – 4 =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0347A9C7-6FD3-142A-CF4A-849EE75929F4}"/>
              </a:ext>
            </a:extLst>
          </p:cNvPr>
          <p:cNvSpPr txBox="1"/>
          <p:nvPr/>
        </p:nvSpPr>
        <p:spPr>
          <a:xfrm>
            <a:off x="5322382" y="3559669"/>
            <a:ext cx="8119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5400" dirty="0"/>
              <a:t>6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A202B26F-B7FE-7B3C-544E-E216559A9834}"/>
              </a:ext>
            </a:extLst>
          </p:cNvPr>
          <p:cNvSpPr txBox="1"/>
          <p:nvPr/>
        </p:nvSpPr>
        <p:spPr>
          <a:xfrm>
            <a:off x="3086382" y="4827964"/>
            <a:ext cx="3960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reste 6 roses.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1A3FA478-129D-5575-5408-FC00F99EA5D8}"/>
              </a:ext>
            </a:extLst>
          </p:cNvPr>
          <p:cNvSpPr/>
          <p:nvPr/>
        </p:nvSpPr>
        <p:spPr>
          <a:xfrm>
            <a:off x="3728852" y="1940623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4D350584-06E3-5C60-896D-FB6B4F8380A1}"/>
              </a:ext>
            </a:extLst>
          </p:cNvPr>
          <p:cNvSpPr/>
          <p:nvPr/>
        </p:nvSpPr>
        <p:spPr>
          <a:xfrm>
            <a:off x="4215529" y="1940623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Ellipse 10">
            <a:extLst>
              <a:ext uri="{FF2B5EF4-FFF2-40B4-BE49-F238E27FC236}">
                <a16:creationId xmlns:a16="http://schemas.microsoft.com/office/drawing/2014/main" id="{EADEFDF3-DDD2-CAD7-FFD5-4B283BB1D0F4}"/>
              </a:ext>
            </a:extLst>
          </p:cNvPr>
          <p:cNvSpPr/>
          <p:nvPr/>
        </p:nvSpPr>
        <p:spPr>
          <a:xfrm>
            <a:off x="3728852" y="2433449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13A9ED04-5ECC-522D-7F31-201843682623}"/>
              </a:ext>
            </a:extLst>
          </p:cNvPr>
          <p:cNvSpPr/>
          <p:nvPr/>
        </p:nvSpPr>
        <p:spPr>
          <a:xfrm>
            <a:off x="4215529" y="2433449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Ellipse 12">
            <a:extLst>
              <a:ext uri="{FF2B5EF4-FFF2-40B4-BE49-F238E27FC236}">
                <a16:creationId xmlns:a16="http://schemas.microsoft.com/office/drawing/2014/main" id="{E4B5C4AE-5A23-D872-F50A-F7244F615DEA}"/>
              </a:ext>
            </a:extLst>
          </p:cNvPr>
          <p:cNvSpPr/>
          <p:nvPr/>
        </p:nvSpPr>
        <p:spPr>
          <a:xfrm>
            <a:off x="4702206" y="1940623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Ellipse 13">
            <a:extLst>
              <a:ext uri="{FF2B5EF4-FFF2-40B4-BE49-F238E27FC236}">
                <a16:creationId xmlns:a16="http://schemas.microsoft.com/office/drawing/2014/main" id="{95C5AFE3-B69A-A69D-D7AC-37F1CAB31615}"/>
              </a:ext>
            </a:extLst>
          </p:cNvPr>
          <p:cNvSpPr/>
          <p:nvPr/>
        </p:nvSpPr>
        <p:spPr>
          <a:xfrm>
            <a:off x="5188883" y="1940623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Ellipse 14">
            <a:extLst>
              <a:ext uri="{FF2B5EF4-FFF2-40B4-BE49-F238E27FC236}">
                <a16:creationId xmlns:a16="http://schemas.microsoft.com/office/drawing/2014/main" id="{4D59CF22-7E98-7AF8-BEB8-E91138FEFE55}"/>
              </a:ext>
            </a:extLst>
          </p:cNvPr>
          <p:cNvSpPr/>
          <p:nvPr/>
        </p:nvSpPr>
        <p:spPr>
          <a:xfrm>
            <a:off x="4702206" y="2433449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6" name="Ellipse 15">
            <a:extLst>
              <a:ext uri="{FF2B5EF4-FFF2-40B4-BE49-F238E27FC236}">
                <a16:creationId xmlns:a16="http://schemas.microsoft.com/office/drawing/2014/main" id="{AC3DEB4D-5676-A90A-1ECA-172CE8F8E2EF}"/>
              </a:ext>
            </a:extLst>
          </p:cNvPr>
          <p:cNvSpPr/>
          <p:nvPr/>
        </p:nvSpPr>
        <p:spPr>
          <a:xfrm>
            <a:off x="5188883" y="2433449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7" name="Connecteur droit 16">
            <a:extLst>
              <a:ext uri="{FF2B5EF4-FFF2-40B4-BE49-F238E27FC236}">
                <a16:creationId xmlns:a16="http://schemas.microsoft.com/office/drawing/2014/main" id="{E5FF9406-5498-9DE6-B5EC-C15471E25D5F}"/>
              </a:ext>
            </a:extLst>
          </p:cNvPr>
          <p:cNvCxnSpPr/>
          <p:nvPr/>
        </p:nvCxnSpPr>
        <p:spPr>
          <a:xfrm flipH="1">
            <a:off x="5188883" y="1877288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>
            <a:extLst>
              <a:ext uri="{FF2B5EF4-FFF2-40B4-BE49-F238E27FC236}">
                <a16:creationId xmlns:a16="http://schemas.microsoft.com/office/drawing/2014/main" id="{85F24B92-9F70-C5C3-26E1-CD05DD473068}"/>
              </a:ext>
            </a:extLst>
          </p:cNvPr>
          <p:cNvCxnSpPr/>
          <p:nvPr/>
        </p:nvCxnSpPr>
        <p:spPr>
          <a:xfrm flipH="1">
            <a:off x="5203871" y="2399802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>
            <a:extLst>
              <a:ext uri="{FF2B5EF4-FFF2-40B4-BE49-F238E27FC236}">
                <a16:creationId xmlns:a16="http://schemas.microsoft.com/office/drawing/2014/main" id="{B0B53B61-2DA9-6F95-2CA0-CB3D6A460027}"/>
              </a:ext>
            </a:extLst>
          </p:cNvPr>
          <p:cNvCxnSpPr/>
          <p:nvPr/>
        </p:nvCxnSpPr>
        <p:spPr>
          <a:xfrm flipH="1">
            <a:off x="4669058" y="2433449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>
            <a:extLst>
              <a:ext uri="{FF2B5EF4-FFF2-40B4-BE49-F238E27FC236}">
                <a16:creationId xmlns:a16="http://schemas.microsoft.com/office/drawing/2014/main" id="{C6BFABC7-1CBF-6E37-F5C3-9FD1676F2566}"/>
              </a:ext>
            </a:extLst>
          </p:cNvPr>
          <p:cNvSpPr/>
          <p:nvPr/>
        </p:nvSpPr>
        <p:spPr>
          <a:xfrm>
            <a:off x="3234681" y="1938644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1" name="Ellipse 20">
            <a:extLst>
              <a:ext uri="{FF2B5EF4-FFF2-40B4-BE49-F238E27FC236}">
                <a16:creationId xmlns:a16="http://schemas.microsoft.com/office/drawing/2014/main" id="{675C9DAF-0C37-D2B8-B31C-0FD02BC2B978}"/>
              </a:ext>
            </a:extLst>
          </p:cNvPr>
          <p:cNvSpPr/>
          <p:nvPr/>
        </p:nvSpPr>
        <p:spPr>
          <a:xfrm>
            <a:off x="3234681" y="2431470"/>
            <a:ext cx="423553" cy="423553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FE92F37E-DF68-2CB6-19B0-F9A48A413240}"/>
              </a:ext>
            </a:extLst>
          </p:cNvPr>
          <p:cNvCxnSpPr/>
          <p:nvPr/>
        </p:nvCxnSpPr>
        <p:spPr>
          <a:xfrm flipH="1">
            <a:off x="4669058" y="1859573"/>
            <a:ext cx="471689" cy="522514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CCDD5A1-BDDF-86CD-617F-B815E39EE6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2/3</a:t>
            </a:r>
          </a:p>
        </p:txBody>
      </p:sp>
    </p:spTree>
    <p:extLst>
      <p:ext uri="{BB962C8B-B14F-4D97-AF65-F5344CB8AC3E}">
        <p14:creationId xmlns:p14="http://schemas.microsoft.com/office/powerpoint/2010/main" val="2745109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0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2417</TotalTime>
  <Words>139</Words>
  <Application>Microsoft Office PowerPoint</Application>
  <PresentationFormat>Affichage à l'écran (4:3)</PresentationFormat>
  <Paragraphs>35</Paragraphs>
  <Slides>11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6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Cursive standard</vt:lpstr>
      <vt:lpstr>Webdings</vt:lpstr>
      <vt:lpstr>Wingdings</vt:lpstr>
      <vt:lpstr>Thème Office</vt:lpstr>
      <vt:lpstr>Présentation PowerPoint</vt:lpstr>
      <vt:lpstr>Présentation PowerPoint</vt:lpstr>
      <vt:lpstr>Lisons le problème.</vt:lpstr>
      <vt:lpstr>Étape 1</vt:lpstr>
      <vt:lpstr>Étape 2</vt:lpstr>
      <vt:lpstr>Étape 3</vt:lpstr>
      <vt:lpstr>Étape 4</vt:lpstr>
      <vt:lpstr>Lisons le problème.</vt:lpstr>
      <vt:lpstr>Correction :</vt:lpstr>
      <vt:lpstr>Lisons le problème.</vt:lpstr>
      <vt:lpstr>Correction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73</cp:revision>
  <dcterms:created xsi:type="dcterms:W3CDTF">2023-02-07T14:55:57Z</dcterms:created>
  <dcterms:modified xsi:type="dcterms:W3CDTF">2025-08-12T13:30:43Z</dcterms:modified>
</cp:coreProperties>
</file>